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7.png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5200" y="1193800"/>
            <a:ext cx="3022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- Removes bottom 2/3 of stomach - Removes nearby lymph nodes - 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The biomarkers are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22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gastrectomy removes the bottom portion of the stomach and performs a reconstruction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5200" y="1193800"/>
            <a:ext cx="3022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9400" y="1193800"/>
            <a:ext cx="2616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gastrectomy removes the bottom portion of the stomach and performs a reconstruction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22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2025-01-04T17:45:05Z</dcterms:created>
  <dcterms:modified xsi:type="dcterms:W3CDTF">2025-01-04T17:45:05Z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